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</p:sldIdLst>
  <p:sldSz cy="5143500" cx="9144000"/>
  <p:notesSz cx="6858000" cy="9144000"/>
  <p:embeddedFontLst>
    <p:embeddedFont>
      <p:font typeface="Helvetica Neue"/>
      <p:regular r:id="rId146"/>
      <p:bold r:id="rId147"/>
      <p:italic r:id="rId148"/>
      <p:boldItalic r:id="rId149"/>
    </p:embeddedFont>
    <p:embeddedFont>
      <p:font typeface="Helvetica Neue Light"/>
      <p:regular r:id="rId150"/>
      <p:bold r:id="rId151"/>
      <p:italic r:id="rId152"/>
      <p:boldItalic r:id="rId1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font" Target="fonts/HelveticaNeueLight-regular.fntdata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font" Target="fonts/HelveticaNeue-boldItalic.fntdata"/><Relationship Id="rId4" Type="http://schemas.openxmlformats.org/officeDocument/2006/relationships/notesMaster" Target="notesMasters/notesMaster1.xml"/><Relationship Id="rId148" Type="http://schemas.openxmlformats.org/officeDocument/2006/relationships/font" Target="fonts/HelveticaNeue-italic.fntdata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font" Target="fonts/HelveticaNeue-bold.fntdata"/><Relationship Id="rId6" Type="http://schemas.openxmlformats.org/officeDocument/2006/relationships/slide" Target="slides/slide2.xml"/><Relationship Id="rId146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153" Type="http://schemas.openxmlformats.org/officeDocument/2006/relationships/font" Target="fonts/HelveticaNeueLight-boldItalic.fntdata"/><Relationship Id="rId152" Type="http://schemas.openxmlformats.org/officeDocument/2006/relationships/font" Target="fonts/HelveticaNeueLight-italic.fntdata"/><Relationship Id="rId151" Type="http://schemas.openxmlformats.org/officeDocument/2006/relationships/font" Target="fonts/HelveticaNeue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Shape 1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Shape 1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Shape 1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Shape 1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Shape 1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Shape 1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Shape 1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Shape 1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Shape 1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Shape 1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Shape 1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Shape 1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8.gif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8.png"/><Relationship Id="rId13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5" Type="http://schemas.openxmlformats.org/officeDocument/2006/relationships/image" Target="../media/image17.png"/><Relationship Id="rId14" Type="http://schemas.openxmlformats.org/officeDocument/2006/relationships/image" Target="../media/image20.png"/><Relationship Id="rId16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8.gif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8.gif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48.gif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40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49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8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shape -&gt; blueShapesGuard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}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1030150" y="1686252"/>
            <a:ext cx="6216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blueShapesGuard.addListener { oldValue, newValue -&gt; …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blueShapesGuard.addValidator { oldValue, newValue -&gt; … }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1030150" y="3379602"/>
            <a:ext cx="415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blueShapesGuard.val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blueShapesGuard.valAsync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959" name="Shape 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212" y="0"/>
            <a:ext cx="1090875" cy="17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71" name="Shape 971"/>
          <p:cNvCxnSpPr>
            <a:stCxn id="970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2" name="Shape 972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73" name="Shape 973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4" name="Shape 974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5" name="Shape 975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76" name="Shape 976"/>
          <p:cNvCxnSpPr>
            <a:stCxn id="975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7" name="Shape 977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8" name="Shape 978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9" name="Shape 979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80" name="Shape 980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82" name="Shape 982"/>
          <p:cNvCxnSpPr>
            <a:stCxn id="972" idx="3"/>
            <a:endCxn id="980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3" name="Shape 983"/>
          <p:cNvCxnSpPr>
            <a:endCxn id="972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4" name="Shape 984"/>
          <p:cNvCxnSpPr>
            <a:endCxn id="973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5" name="Shape 985"/>
          <p:cNvCxnSpPr>
            <a:endCxn id="974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6" name="Shape 986"/>
          <p:cNvCxnSpPr>
            <a:endCxn id="977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7" name="Shape 987"/>
          <p:cNvCxnSpPr>
            <a:endCxn id="978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8" name="Shape 988"/>
          <p:cNvCxnSpPr>
            <a:endCxn id="979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9" name="Shape 989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 b="0" l="0" r="0" t="18831"/>
          <a:stretch/>
        </p:blipFill>
        <p:spPr>
          <a:xfrm>
            <a:off x="3749700" y="0"/>
            <a:ext cx="4279525" cy="15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96" name="Shape 996"/>
          <p:cNvCxnSpPr>
            <a:stCxn id="995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7" name="Shape 997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8" name="Shape 998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9" name="Shape 999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0" name="Shape 1000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1001" name="Shape 1001"/>
          <p:cNvCxnSpPr>
            <a:stCxn id="1000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2" name="Shape 1002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4" name="Shape 1004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5" name="Shape 1005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6" name="Shape 1006"/>
          <p:cNvCxnSpPr>
            <a:stCxn id="997" idx="3"/>
            <a:endCxn id="1005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>
            <a:endCxn id="997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8" name="Shape 1008"/>
          <p:cNvCxnSpPr>
            <a:endCxn id="998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9" name="Shape 1009"/>
          <p:cNvCxnSpPr>
            <a:endCxn id="999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0" name="Shape 1010"/>
          <p:cNvCxnSpPr>
            <a:endCxn id="1002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1" name="Shape 1011"/>
          <p:cNvCxnSpPr>
            <a:endCxn id="1003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2" name="Shape 1012"/>
          <p:cNvCxnSpPr>
            <a:endCxn id="1004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3" name="Shape 1013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Shape 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afterStart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1" name="Shape 1031"/>
          <p:cNvCxnSpPr/>
          <p:nvPr/>
        </p:nvCxnSpPr>
        <p:spPr>
          <a:xfrm>
            <a:off x="2455325" y="22154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2" name="Shape 1032"/>
          <p:cNvSpPr txBox="1"/>
          <p:nvPr/>
        </p:nvSpPr>
        <p:spPr>
          <a:xfrm>
            <a:off x="2455325" y="2116600"/>
            <a:ext cx="498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executed for received message</a:t>
            </a:r>
          </a:p>
        </p:txBody>
      </p:sp>
      <p:cxnSp>
        <p:nvCxnSpPr>
          <p:cNvPr id="1033" name="Shape 1033"/>
          <p:cNvCxnSpPr/>
          <p:nvPr/>
        </p:nvCxnSpPr>
        <p:spPr>
          <a:xfrm rot="10800000">
            <a:off x="3433225" y="2822025"/>
            <a:ext cx="0" cy="37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4" name="Shape 1034"/>
          <p:cNvSpPr txBox="1"/>
          <p:nvPr/>
        </p:nvSpPr>
        <p:spPr>
          <a:xfrm>
            <a:off x="3433225" y="2946325"/>
            <a:ext cx="983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 -&gt; shapes.add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40" name="Shape 1040"/>
          <p:cNvCxnSpPr/>
          <p:nvPr/>
        </p:nvCxnSpPr>
        <p:spPr>
          <a:xfrm rot="10800000">
            <a:off x="2081525" y="25117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1" name="Shape 1041"/>
          <p:cNvSpPr txBox="1"/>
          <p:nvPr/>
        </p:nvSpPr>
        <p:spPr>
          <a:xfrm>
            <a:off x="2455325" y="2356525"/>
            <a:ext cx="529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continuously receive messages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one thread at most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keywordsRepository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idGenerator &lt;&lt; 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062" name="Shape 1062"/>
          <p:cNvCxnSpPr/>
          <p:nvPr/>
        </p:nvCxnSpPr>
        <p:spPr>
          <a:xfrm rot="10800000">
            <a:off x="4120575" y="14605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3" name="Shape 1063"/>
          <p:cNvSpPr txBox="1"/>
          <p:nvPr/>
        </p:nvSpPr>
        <p:spPr>
          <a:xfrm>
            <a:off x="4494375" y="13052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 message</a:t>
            </a:r>
          </a:p>
        </p:txBody>
      </p:sp>
      <p:cxnSp>
        <p:nvCxnSpPr>
          <p:cNvPr id="1064" name="Shape 1064"/>
          <p:cNvCxnSpPr/>
          <p:nvPr/>
        </p:nvCxnSpPr>
        <p:spPr>
          <a:xfrm>
            <a:off x="1432150" y="1676400"/>
            <a:ext cx="4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5" name="Shape 1065"/>
          <p:cNvSpPr txBox="1"/>
          <p:nvPr/>
        </p:nvSpPr>
        <p:spPr>
          <a:xfrm>
            <a:off x="70450" y="15211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 answer</a:t>
            </a:r>
          </a:p>
        </p:txBody>
      </p:sp>
      <p:sp>
        <p:nvSpPr>
          <p:cNvPr id="1066" name="Shape 1066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67" name="Shape 1067"/>
          <p:cNvCxnSpPr/>
          <p:nvPr/>
        </p:nvCxnSpPr>
        <p:spPr>
          <a:xfrm rot="10800000">
            <a:off x="2911100" y="4106250"/>
            <a:ext cx="0" cy="42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8" name="Shape 1068"/>
          <p:cNvSpPr txBox="1"/>
          <p:nvPr/>
        </p:nvSpPr>
        <p:spPr>
          <a:xfrm>
            <a:off x="2911100" y="4216350"/>
            <a:ext cx="1844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to sender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085" name="Shape 1085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sendAndContinue(keyword,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(keywordStoreHandler);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(idGeneratorHandler);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message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messageHandler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generateKeywordId(keyword)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generateTweetId(tweet)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generateFacebookPostId(facebookPost)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replyIfExists(generateKeywordId(keyword));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replyIfExists(generateTweetId(tweet));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641400" y="629050"/>
            <a:ext cx="85026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keywordStoreHandler = new ReactorMessagingRunnable&lt;Keyword, Object&gt;()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 protected Object doRun(final Keyword keyword)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idGenerator.sendAndContinue(keyword, new MessagingRunnable&lt;Id&gt;()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@Override protected void doRun(final Id id)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keywordsRepository.store(id,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null;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keywordStoreActor = new ReactiveActor(keywordStoreHandler);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&lt;&lt;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id = 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keywordStoreActor</a:t>
            </a:r>
          </a:p>
        </p:txBody>
      </p:sp>
      <p:sp>
        <p:nvSpPr>
          <p:cNvPr id="1142" name="Shape 114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</a:t>
            </a:r>
          </a:p>
        </p:txBody>
      </p:sp>
      <p:cxnSp>
        <p:nvCxnSpPr>
          <p:cNvPr id="1143" name="Shape 1143"/>
          <p:cNvCxnSpPr/>
          <p:nvPr/>
        </p:nvCxnSpPr>
        <p:spPr>
          <a:xfrm>
            <a:off x="3323175" y="2300100"/>
            <a:ext cx="268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4" name="Shape 1144"/>
          <p:cNvCxnSpPr/>
          <p:nvPr/>
        </p:nvCxnSpPr>
        <p:spPr>
          <a:xfrm rot="10800000">
            <a:off x="3323175" y="2857500"/>
            <a:ext cx="268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5" name="Shape 1145"/>
          <p:cNvSpPr txBox="1"/>
          <p:nvPr/>
        </p:nvSpPr>
        <p:spPr>
          <a:xfrm>
            <a:off x="4207225" y="20250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46" name="Shape 1146"/>
          <p:cNvSpPr txBox="1"/>
          <p:nvPr/>
        </p:nvSpPr>
        <p:spPr>
          <a:xfrm>
            <a:off x="4207225" y="25752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keywordStoreActor</a:t>
            </a:r>
          </a:p>
        </p:txBody>
      </p:sp>
      <p:sp>
        <p:nvSpPr>
          <p:cNvPr id="1152" name="Shape 115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</a:t>
            </a:r>
          </a:p>
        </p:txBody>
      </p:sp>
      <p:sp>
        <p:nvSpPr>
          <p:cNvPr id="1153" name="Shape 1153"/>
          <p:cNvSpPr txBox="1"/>
          <p:nvPr/>
        </p:nvSpPr>
        <p:spPr>
          <a:xfrm>
            <a:off x="75000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4" name="Shape 1154"/>
          <p:cNvSpPr txBox="1"/>
          <p:nvPr/>
        </p:nvSpPr>
        <p:spPr>
          <a:xfrm>
            <a:off x="211595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33517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770112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1162" name="Shape 1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cxnSp>
        <p:nvCxnSpPr>
          <p:cNvPr id="1169" name="Shape 1169"/>
          <p:cNvCxnSpPr/>
          <p:nvPr/>
        </p:nvCxnSpPr>
        <p:spPr>
          <a:xfrm rot="10800000">
            <a:off x="4579175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0" name="Shape 1170"/>
          <p:cNvSpPr txBox="1"/>
          <p:nvPr/>
        </p:nvSpPr>
        <p:spPr>
          <a:xfrm>
            <a:off x="4952975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71" name="Shape 1171"/>
          <p:cNvCxnSpPr/>
          <p:nvPr/>
        </p:nvCxnSpPr>
        <p:spPr>
          <a:xfrm rot="10800000">
            <a:off x="3965350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2" name="Shape 1172"/>
          <p:cNvSpPr txBox="1"/>
          <p:nvPr/>
        </p:nvSpPr>
        <p:spPr>
          <a:xfrm>
            <a:off x="4339150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id = new DataflowVariable()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79" name="Shape 1179"/>
          <p:cNvCxnSpPr/>
          <p:nvPr/>
        </p:nvCxnSpPr>
        <p:spPr>
          <a:xfrm rot="10800000">
            <a:off x="4579175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0" name="Shape 1180"/>
          <p:cNvSpPr txBox="1"/>
          <p:nvPr/>
        </p:nvSpPr>
        <p:spPr>
          <a:xfrm>
            <a:off x="4952975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81" name="Shape 1181"/>
          <p:cNvCxnSpPr/>
          <p:nvPr/>
        </p:nvCxnSpPr>
        <p:spPr>
          <a:xfrm rot="10800000">
            <a:off x="3965350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2" name="Shape 1182"/>
          <p:cNvSpPr txBox="1"/>
          <p:nvPr/>
        </p:nvSpPr>
        <p:spPr>
          <a:xfrm>
            <a:off x="4339150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83" name="Shape 1183"/>
          <p:cNvCxnSpPr/>
          <p:nvPr/>
        </p:nvCxnSpPr>
        <p:spPr>
          <a:xfrm rot="10800000">
            <a:off x="4642675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4" name="Shape 1184"/>
          <p:cNvSpPr txBox="1"/>
          <p:nvPr/>
        </p:nvSpPr>
        <p:spPr>
          <a:xfrm>
            <a:off x="5016475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id = new DataflowVariable()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91" name="Shape 1191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92" name="Shape 1192"/>
          <p:cNvCxnSpPr/>
          <p:nvPr/>
        </p:nvCxnSpPr>
        <p:spPr>
          <a:xfrm rot="10800000">
            <a:off x="4579175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3" name="Shape 1193"/>
          <p:cNvSpPr txBox="1"/>
          <p:nvPr/>
        </p:nvSpPr>
        <p:spPr>
          <a:xfrm>
            <a:off x="4952975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94" name="Shape 1194"/>
          <p:cNvCxnSpPr/>
          <p:nvPr/>
        </p:nvCxnSpPr>
        <p:spPr>
          <a:xfrm rot="10800000">
            <a:off x="3965350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5" name="Shape 1195"/>
          <p:cNvSpPr txBox="1"/>
          <p:nvPr/>
        </p:nvSpPr>
        <p:spPr>
          <a:xfrm>
            <a:off x="4339150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96" name="Shape 1196"/>
          <p:cNvCxnSpPr/>
          <p:nvPr/>
        </p:nvCxnSpPr>
        <p:spPr>
          <a:xfrm rot="10800000">
            <a:off x="4642675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7" name="Shape 1197"/>
          <p:cNvSpPr txBox="1"/>
          <p:nvPr/>
        </p:nvSpPr>
        <p:spPr>
          <a:xfrm>
            <a:off x="5016475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  <p:cxnSp>
        <p:nvCxnSpPr>
          <p:cNvPr id="1198" name="Shape 1198"/>
          <p:cNvCxnSpPr/>
          <p:nvPr/>
        </p:nvCxnSpPr>
        <p:spPr>
          <a:xfrm rot="10800000">
            <a:off x="3379650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9" name="Shape 1199"/>
          <p:cNvSpPr txBox="1"/>
          <p:nvPr/>
        </p:nvSpPr>
        <p:spPr>
          <a:xfrm>
            <a:off x="3753450" y="2388275"/>
            <a:ext cx="232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binded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id = new DataflowVariable()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6" name="Shape 1206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7" name="Shape 1207"/>
          <p:cNvSpPr txBox="1"/>
          <p:nvPr/>
        </p:nvSpPr>
        <p:spPr>
          <a:xfrm>
            <a:off x="639158" y="293511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8" name="Shape 1208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09" name="Shape 1209"/>
          <p:cNvCxnSpPr/>
          <p:nvPr/>
        </p:nvCxnSpPr>
        <p:spPr>
          <a:xfrm rot="10800000">
            <a:off x="4579175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0" name="Shape 1210"/>
          <p:cNvSpPr txBox="1"/>
          <p:nvPr/>
        </p:nvSpPr>
        <p:spPr>
          <a:xfrm>
            <a:off x="4952975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211" name="Shape 1211"/>
          <p:cNvCxnSpPr/>
          <p:nvPr/>
        </p:nvCxnSpPr>
        <p:spPr>
          <a:xfrm rot="10800000">
            <a:off x="3965350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2" name="Shape 1212"/>
          <p:cNvSpPr txBox="1"/>
          <p:nvPr/>
        </p:nvSpPr>
        <p:spPr>
          <a:xfrm>
            <a:off x="4339150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5016475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  <p:cxnSp>
        <p:nvCxnSpPr>
          <p:cNvPr id="1214" name="Shape 1214"/>
          <p:cNvCxnSpPr/>
          <p:nvPr/>
        </p:nvCxnSpPr>
        <p:spPr>
          <a:xfrm rot="10800000">
            <a:off x="3379650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5" name="Shape 1215"/>
          <p:cNvSpPr txBox="1"/>
          <p:nvPr/>
        </p:nvSpPr>
        <p:spPr>
          <a:xfrm>
            <a:off x="3753450" y="2388275"/>
            <a:ext cx="230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binded</a:t>
            </a:r>
          </a:p>
        </p:txBody>
      </p:sp>
      <p:cxnSp>
        <p:nvCxnSpPr>
          <p:cNvPr id="1216" name="Shape 1216"/>
          <p:cNvCxnSpPr/>
          <p:nvPr/>
        </p:nvCxnSpPr>
        <p:spPr>
          <a:xfrm rot="10800000">
            <a:off x="4642775" y="33831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7" name="Shape 1217"/>
          <p:cNvSpPr txBox="1"/>
          <p:nvPr/>
        </p:nvSpPr>
        <p:spPr>
          <a:xfrm>
            <a:off x="5016575" y="3227925"/>
            <a:ext cx="194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</p:txBody>
      </p:sp>
      <p:cxnSp>
        <p:nvCxnSpPr>
          <p:cNvPr id="1218" name="Shape 1218"/>
          <p:cNvCxnSpPr/>
          <p:nvPr/>
        </p:nvCxnSpPr>
        <p:spPr>
          <a:xfrm rot="10800000">
            <a:off x="4642675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id = new DataflowVariable()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639158" y="293511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28" name="Shape 1228"/>
          <p:cNvCxnSpPr/>
          <p:nvPr/>
        </p:nvCxnSpPr>
        <p:spPr>
          <a:xfrm rot="10800000">
            <a:off x="4579175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9" name="Shape 1229"/>
          <p:cNvSpPr txBox="1"/>
          <p:nvPr/>
        </p:nvSpPr>
        <p:spPr>
          <a:xfrm>
            <a:off x="4952975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cxnSp>
        <p:nvCxnSpPr>
          <p:cNvPr id="1230" name="Shape 1230"/>
          <p:cNvCxnSpPr/>
          <p:nvPr/>
        </p:nvCxnSpPr>
        <p:spPr>
          <a:xfrm rot="10800000">
            <a:off x="3965350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1" name="Shape 1231"/>
          <p:cNvSpPr txBox="1"/>
          <p:nvPr/>
        </p:nvSpPr>
        <p:spPr>
          <a:xfrm>
            <a:off x="4339150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5016475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is not binded</a:t>
            </a:r>
          </a:p>
        </p:txBody>
      </p:sp>
      <p:cxnSp>
        <p:nvCxnSpPr>
          <p:cNvPr id="1233" name="Shape 1233"/>
          <p:cNvCxnSpPr/>
          <p:nvPr/>
        </p:nvCxnSpPr>
        <p:spPr>
          <a:xfrm rot="10800000">
            <a:off x="3379650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4" name="Shape 1234"/>
          <p:cNvSpPr txBox="1"/>
          <p:nvPr/>
        </p:nvSpPr>
        <p:spPr>
          <a:xfrm>
            <a:off x="3753450" y="2388275"/>
            <a:ext cx="194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id</a:t>
            </a:r>
          </a:p>
        </p:txBody>
      </p:sp>
      <p:cxnSp>
        <p:nvCxnSpPr>
          <p:cNvPr id="1235" name="Shape 1235"/>
          <p:cNvCxnSpPr/>
          <p:nvPr/>
        </p:nvCxnSpPr>
        <p:spPr>
          <a:xfrm rot="10800000">
            <a:off x="4642675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639158" y="293511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4" name="Shape 1244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45" name="Shape 1245"/>
          <p:cNvCxnSpPr/>
          <p:nvPr/>
        </p:nvCxnSpPr>
        <p:spPr>
          <a:xfrm rot="10800000">
            <a:off x="4579175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6" name="Shape 1246"/>
          <p:cNvSpPr txBox="1"/>
          <p:nvPr/>
        </p:nvSpPr>
        <p:spPr>
          <a:xfrm>
            <a:off x="4952975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cxnSp>
        <p:nvCxnSpPr>
          <p:cNvPr id="1247" name="Shape 1247"/>
          <p:cNvCxnSpPr/>
          <p:nvPr/>
        </p:nvCxnSpPr>
        <p:spPr>
          <a:xfrm rot="10800000">
            <a:off x="3965350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8" name="Shape 1248"/>
          <p:cNvSpPr txBox="1"/>
          <p:nvPr/>
        </p:nvSpPr>
        <p:spPr>
          <a:xfrm>
            <a:off x="4339150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5016475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</a:p>
        </p:txBody>
      </p:sp>
      <p:cxnSp>
        <p:nvCxnSpPr>
          <p:cNvPr id="1250" name="Shape 1250"/>
          <p:cNvCxnSpPr/>
          <p:nvPr/>
        </p:nvCxnSpPr>
        <p:spPr>
          <a:xfrm rot="10800000">
            <a:off x="4642675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255" name="Shape 1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DataflowVariable&lt;Keyword&gt;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DataflowVariable&lt;Id&gt;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store(id.getVal(), keyword.getVal());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id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keywords.extractKeywords()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 = keywords.extractKeywords()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 = keywords.extractKeywords()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 txBox="1"/>
          <p:nvPr/>
        </p:nvSpPr>
        <p:spPr>
          <a:xfrm>
            <a:off x="673800" y="388050"/>
            <a:ext cx="8265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6" name="Shape 1276"/>
          <p:cNvSpPr txBox="1"/>
          <p:nvPr/>
        </p:nvSpPr>
        <p:spPr>
          <a:xfrm>
            <a:off x="673800" y="1340500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retweets, facebookLikes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numberOfInteractions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retweetsCount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facebookLikesCount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retweetsCount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facebookLikesCount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7" name="Shape 1277"/>
          <p:cNvSpPr txBox="1"/>
          <p:nvPr/>
        </p:nvSpPr>
        <p:spPr>
          <a:xfrm>
            <a:off x="673800" y="3153825"/>
            <a:ext cx="8470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numberOfRetweets(article)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numberofLikes(article)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 txBox="1"/>
          <p:nvPr/>
        </p:nvSpPr>
        <p:spPr>
          <a:xfrm>
            <a:off x="0" y="359825"/>
            <a:ext cx="8265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1283" name="Shape 1283"/>
          <p:cNvSpPr txBox="1"/>
          <p:nvPr/>
        </p:nvSpPr>
        <p:spPr>
          <a:xfrm>
            <a:off x="0" y="1340500"/>
            <a:ext cx="91440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asList(retweets, facebookLikes),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asList(numberOfInteractions),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DataflowMessagingRunnable(2)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doRun(Object... arguments)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getOwningProcessor()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bindOutput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1284" name="Shape 1284"/>
          <p:cNvSpPr txBox="1"/>
          <p:nvPr/>
        </p:nvSpPr>
        <p:spPr>
          <a:xfrm>
            <a:off x="0" y="3851000"/>
            <a:ext cx="91440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Shape 128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Shape 1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1291" name="Shape 12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Shape 1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Shape 1298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1299" name="Shape 1299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4" name="Shape 314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15" name="Shape 3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316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Shape 31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3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Shape 323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9" name="Shape 329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30" name="Shape 330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31" name="Shape 3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Shape 3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Shape 33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Shape 33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Shape 33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Shape 33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Shape 337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Shape 33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Shape 339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0" name="Shape 340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Shape 3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0" name="Shape 410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2" name="Shape 412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3" name="Shape 413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8" name="Shape 418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24" name="Shape 424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5" name="Shape 425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2" name="Shape 432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4" name="Shape 434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5" name="Shape 435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0" name="Shape 440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6" name="Shape 44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7" name="Shape 44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4" name="Shape 45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6" name="Shape 45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7" name="Shape 45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2" name="Shape 46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7" name="Shape 46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68" name="Shape 46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69" name="Shape 46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70" name="Shape 47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71" name="Shape 47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2" name="Shape 47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9" name="Shape 479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2" name="Shape 482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7" name="Shape 487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2" name="Shape 492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93" name="Shape 493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94" name="Shape 494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95" name="Shape 49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96" name="Shape 49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7" name="Shape 49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4" name="Shape 50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6" name="Shape 50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7" name="Shape 50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2" name="Shape 51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7" name="Shape 51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18" name="Shape 51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19" name="Shape 51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20" name="Shape 52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21" name="Shape 52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2" name="Shape 52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2" name="Shape 532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4" name="Shape 534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5" name="Shape 535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0" name="Shape 540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5" name="Shape 545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7" name="Shape 547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3" name="Shape 553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6" name="Shape 556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9" name="Shape 559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0" name="Shape 560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2" name="Shape 562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3" name="Shape 563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5" name="Shape 565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6" name="Shape 566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>
            <p:ph idx="4294967295" type="title"/>
          </p:nvPr>
        </p:nvSpPr>
        <p:spPr>
          <a:xfrm>
            <a:off x="7526900" y="2166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9" name="Shape 569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0" name="Shape 570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distributed systems, 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02" name="Shape 60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5" name="Shape 60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7" name="Shape 60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8" name="Shape 60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3" name="Shape 61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18" name="Shape 61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9" name="Shape 61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21" name="Shape 621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5" name="Shape 65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7" name="Shape 65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8" name="Shape 65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3" name="Shape 66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68" name="Shape 66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9" name="Shape 66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71" name="Shape 671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3" name="Shape 673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4" name="Shape 674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5" name="Shape 675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2" name="Shape 682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3" name="Shape 683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4" name="Shape 684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5" name="Shape 68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6" name="Shape 68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7" name="Shape 68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89" name="Shape 689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1" name="Shape 691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2" name="Shape 692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9" name="Shape 699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0" name="Shape 700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01" name="Shape 701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2" name="Shape 702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704" name="Shape 704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5" name="Shape 705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9" name="Shape 71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1" name="Shape 72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2" name="Shape 72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7" name="Shape 72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32" name="Shape 73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3" name="Shape 73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35" name="Shape 735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6" name="Shape 736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Shape 7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GParsPool.withExistingPool(pool)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GParsPool.withPool(numberOfThreads, exceptionHandler)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 txBox="1"/>
          <p:nvPr/>
        </p:nvSpPr>
        <p:spPr>
          <a:xfrm>
            <a:off x="1102175" y="1373475"/>
            <a:ext cx="47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Runtime.getRuntime().availableProcessors() + 1</a:t>
            </a:r>
          </a:p>
        </p:txBody>
      </p:sp>
      <p:cxnSp>
        <p:nvCxnSpPr>
          <p:cNvPr id="780" name="Shape 780"/>
          <p:cNvCxnSpPr/>
          <p:nvPr/>
        </p:nvCxnSpPr>
        <p:spPr>
          <a:xfrm rot="10800000">
            <a:off x="3022000" y="962200"/>
            <a:ext cx="12300" cy="46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Shape 788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keywords = extractKeywordsAsync(latestTweets)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eywords.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whenBound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watsonsExtractKeywords(), googleExtractKeywords()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twitter.fetchLatestTweets()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lambdaToClosure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result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watsons.extractKeywords(tweets);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google.extractKeywords(tweets);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return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result = executeAsync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twitter.fetchLatestTweets();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).get(0);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final List tweets = (List) result.get();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blueCircles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 txBox="1"/>
          <p:nvPr>
            <p:ph idx="4294967295" type="body"/>
          </p:nvPr>
        </p:nvSpPr>
        <p:spPr>
          <a:xfrm>
            <a:off x="2786950" y="3175025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is broken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/>
        </p:nvSpPr>
        <p:spPr>
          <a:xfrm>
            <a:off x="790225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00" name="Shape 900"/>
          <p:cNvCxnSpPr>
            <a:stCxn id="899" idx="2"/>
          </p:cNvCxnSpPr>
          <p:nvPr/>
        </p:nvCxnSpPr>
        <p:spPr>
          <a:xfrm>
            <a:off x="1375825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1" name="Shape 901"/>
          <p:cNvSpPr/>
          <p:nvPr/>
        </p:nvSpPr>
        <p:spPr>
          <a:xfrm>
            <a:off x="179875" y="12065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2" name="Shape 902"/>
          <p:cNvSpPr/>
          <p:nvPr/>
        </p:nvSpPr>
        <p:spPr>
          <a:xfrm>
            <a:off x="179875" y="24709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3" name="Shape 903"/>
          <p:cNvSpPr/>
          <p:nvPr/>
        </p:nvSpPr>
        <p:spPr>
          <a:xfrm>
            <a:off x="3986400" y="4459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04" name="Shape 904"/>
          <p:cNvCxnSpPr>
            <a:stCxn id="903" idx="2"/>
          </p:cNvCxnSpPr>
          <p:nvPr/>
        </p:nvCxnSpPr>
        <p:spPr>
          <a:xfrm>
            <a:off x="4572000" y="8551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5" name="Shape 905"/>
          <p:cNvSpPr/>
          <p:nvPr/>
        </p:nvSpPr>
        <p:spPr>
          <a:xfrm>
            <a:off x="3376050" y="30846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6" name="Shape 906"/>
          <p:cNvSpPr/>
          <p:nvPr/>
        </p:nvSpPr>
        <p:spPr>
          <a:xfrm>
            <a:off x="3376050" y="37168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7" name="Shape 907"/>
          <p:cNvSpPr/>
          <p:nvPr/>
        </p:nvSpPr>
        <p:spPr>
          <a:xfrm>
            <a:off x="179875" y="4327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8" name="Shape 90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0" name="Shape 91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synchronized</a:t>
            </a:r>
          </a:p>
        </p:txBody>
      </p:sp>
      <p:sp>
        <p:nvSpPr>
          <p:cNvPr id="911" name="Shape 911"/>
          <p:cNvSpPr/>
          <p:nvPr/>
        </p:nvSpPr>
        <p:spPr>
          <a:xfrm>
            <a:off x="3376050" y="1804137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Shape&gt;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29" name="Shape 929"/>
          <p:cNvCxnSpPr>
            <a:stCxn id="928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0" name="Shape 930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1" name="Shape 931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2" name="Shape 932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3" name="Shape 933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34" name="Shape 934"/>
          <p:cNvCxnSpPr>
            <a:stCxn id="933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5" name="Shape 935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6" name="Shape 936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7" name="Shape 937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8" name="Shape 93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  <p:cxnSp>
        <p:nvCxnSpPr>
          <p:cNvPr id="941" name="Shape 941"/>
          <p:cNvCxnSpPr>
            <a:stCxn id="930" idx="3"/>
            <a:endCxn id="938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2" name="Shape 942"/>
          <p:cNvCxnSpPr>
            <a:endCxn id="930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3" name="Shape 943"/>
          <p:cNvCxnSpPr>
            <a:endCxn id="931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endCxn id="932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endCxn id="935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6" name="Shape 946"/>
          <p:cNvCxnSpPr>
            <a:endCxn id="936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7" name="Shape 947"/>
          <p:cNvCxnSpPr>
            <a:endCxn id="937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